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2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2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32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5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568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7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03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30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6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8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68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1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30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26" r:id="rId6"/>
    <p:sldLayoutId id="2147483731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github.com/ksu-is/Rock-Paper-Scissors-Advanced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0" name="Rectangle 77">
            <a:extLst>
              <a:ext uri="{FF2B5EF4-FFF2-40B4-BE49-F238E27FC236}">
                <a16:creationId xmlns:a16="http://schemas.microsoft.com/office/drawing/2014/main" id="{665A5CBD-5BDA-4345-915C-718F0E585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2D7CB2-A28E-4B47-887B-9E5A979B5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4460948" cy="228599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4400" kern="1200">
                <a:latin typeface="+mj-lt"/>
                <a:ea typeface="+mj-ea"/>
                <a:cs typeface="+mj-cs"/>
              </a:rPr>
              <a:t>Rock-Paper-Scissors Advanced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49D51-740D-4C18-AD76-F641C2784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4460948" cy="15240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kern="1200">
                <a:latin typeface="+mn-lt"/>
                <a:ea typeface="+mn-ea"/>
                <a:cs typeface="+mn-cs"/>
              </a:rPr>
              <a:t>Sean Osen</a:t>
            </a:r>
          </a:p>
        </p:txBody>
      </p:sp>
      <p:sp>
        <p:nvSpPr>
          <p:cNvPr id="1031" name="Freeform: Shape 79">
            <a:extLst>
              <a:ext uri="{FF2B5EF4-FFF2-40B4-BE49-F238E27FC236}">
                <a16:creationId xmlns:a16="http://schemas.microsoft.com/office/drawing/2014/main" id="{09CE8156-5C6E-4917-882B-DD8A663D6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34000" y="1523999"/>
            <a:ext cx="3048000" cy="3809997"/>
          </a:xfrm>
          <a:custGeom>
            <a:avLst/>
            <a:gdLst>
              <a:gd name="connsiteX0" fmla="*/ 263085 w 465078"/>
              <a:gd name="connsiteY0" fmla="*/ 2220 h 875210"/>
              <a:gd name="connsiteX1" fmla="*/ 384597 w 465078"/>
              <a:gd name="connsiteY1" fmla="*/ 93432 h 875210"/>
              <a:gd name="connsiteX2" fmla="*/ 440895 w 465078"/>
              <a:gd name="connsiteY2" fmla="*/ 367066 h 875210"/>
              <a:gd name="connsiteX3" fmla="*/ 464898 w 465078"/>
              <a:gd name="connsiteY3" fmla="*/ 704230 h 875210"/>
              <a:gd name="connsiteX4" fmla="*/ 391953 w 465078"/>
              <a:gd name="connsiteY4" fmla="*/ 871752 h 875210"/>
              <a:gd name="connsiteX5" fmla="*/ 271876 w 465078"/>
              <a:gd name="connsiteY5" fmla="*/ 832225 h 875210"/>
              <a:gd name="connsiteX6" fmla="*/ 16010 w 465078"/>
              <a:gd name="connsiteY6" fmla="*/ 418127 h 875210"/>
              <a:gd name="connsiteX7" fmla="*/ 40512 w 465078"/>
              <a:gd name="connsiteY7" fmla="*/ 121113 h 875210"/>
              <a:gd name="connsiteX8" fmla="*/ 263085 w 465078"/>
              <a:gd name="connsiteY8" fmla="*/ 2220 h 875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5078" h="875210">
                <a:moveTo>
                  <a:pt x="263085" y="2220"/>
                </a:moveTo>
                <a:cubicBezTo>
                  <a:pt x="321503" y="11884"/>
                  <a:pt x="359409" y="46860"/>
                  <a:pt x="384597" y="93432"/>
                </a:cubicBezTo>
                <a:cubicBezTo>
                  <a:pt x="427927" y="173546"/>
                  <a:pt x="433538" y="287887"/>
                  <a:pt x="440895" y="367066"/>
                </a:cubicBezTo>
                <a:cubicBezTo>
                  <a:pt x="451369" y="479225"/>
                  <a:pt x="461718" y="591510"/>
                  <a:pt x="464898" y="704230"/>
                </a:cubicBezTo>
                <a:cubicBezTo>
                  <a:pt x="466768" y="769880"/>
                  <a:pt x="454860" y="852675"/>
                  <a:pt x="391953" y="871752"/>
                </a:cubicBezTo>
                <a:cubicBezTo>
                  <a:pt x="349933" y="884471"/>
                  <a:pt x="305917" y="860031"/>
                  <a:pt x="271876" y="832225"/>
                </a:cubicBezTo>
                <a:cubicBezTo>
                  <a:pt x="149305" y="732099"/>
                  <a:pt x="57221" y="569190"/>
                  <a:pt x="16010" y="418127"/>
                </a:cubicBezTo>
                <a:cubicBezTo>
                  <a:pt x="-9925" y="322925"/>
                  <a:pt x="-6122" y="209581"/>
                  <a:pt x="40512" y="121113"/>
                </a:cubicBezTo>
                <a:cubicBezTo>
                  <a:pt x="80413" y="45363"/>
                  <a:pt x="176363" y="-12181"/>
                  <a:pt x="263085" y="22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Freeform: Shape 81">
            <a:extLst>
              <a:ext uri="{FF2B5EF4-FFF2-40B4-BE49-F238E27FC236}">
                <a16:creationId xmlns:a16="http://schemas.microsoft.com/office/drawing/2014/main" id="{6176036E-29F4-42E9-A66D-2A574A18C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9" y="1387474"/>
            <a:ext cx="3048001" cy="1960792"/>
          </a:xfrm>
          <a:custGeom>
            <a:avLst/>
            <a:gdLst>
              <a:gd name="connsiteX0" fmla="*/ 252822 w 466107"/>
              <a:gd name="connsiteY0" fmla="*/ 1539 h 328114"/>
              <a:gd name="connsiteX1" fmla="*/ 451641 w 466107"/>
              <a:gd name="connsiteY1" fmla="*/ 122177 h 328114"/>
              <a:gd name="connsiteX2" fmla="*/ 391790 w 466107"/>
              <a:gd name="connsiteY2" fmla="*/ 297430 h 328114"/>
              <a:gd name="connsiteX3" fmla="*/ 8614 w 466107"/>
              <a:gd name="connsiteY3" fmla="*/ 243252 h 328114"/>
              <a:gd name="connsiteX4" fmla="*/ 45897 w 466107"/>
              <a:gd name="connsiteY4" fmla="*/ 97302 h 328114"/>
              <a:gd name="connsiteX5" fmla="*/ 252822 w 466107"/>
              <a:gd name="connsiteY5" fmla="*/ 1539 h 32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107" h="328114">
                <a:moveTo>
                  <a:pt x="252822" y="1539"/>
                </a:moveTo>
                <a:cubicBezTo>
                  <a:pt x="335429" y="-10494"/>
                  <a:pt x="418848" y="49794"/>
                  <a:pt x="451641" y="122177"/>
                </a:cubicBezTo>
                <a:cubicBezTo>
                  <a:pt x="479697" y="184273"/>
                  <a:pt x="470594" y="255285"/>
                  <a:pt x="391790" y="297430"/>
                </a:cubicBezTo>
                <a:cubicBezTo>
                  <a:pt x="301077" y="345935"/>
                  <a:pt x="55935" y="343254"/>
                  <a:pt x="8614" y="243252"/>
                </a:cubicBezTo>
                <a:cubicBezTo>
                  <a:pt x="-12895" y="197678"/>
                  <a:pt x="8240" y="136766"/>
                  <a:pt x="45897" y="97302"/>
                </a:cubicBezTo>
                <a:cubicBezTo>
                  <a:pt x="98704" y="42064"/>
                  <a:pt x="181872" y="11950"/>
                  <a:pt x="252822" y="15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83">
            <a:extLst>
              <a:ext uri="{FF2B5EF4-FFF2-40B4-BE49-F238E27FC236}">
                <a16:creationId xmlns:a16="http://schemas.microsoft.com/office/drawing/2014/main" id="{01710DFB-60E4-45D6-BFDF-DD9B6FC84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9" y="1295569"/>
            <a:ext cx="3173637" cy="1752431"/>
          </a:xfrm>
          <a:custGeom>
            <a:avLst/>
            <a:gdLst>
              <a:gd name="connsiteX0" fmla="*/ 252822 w 466107"/>
              <a:gd name="connsiteY0" fmla="*/ 1539 h 328114"/>
              <a:gd name="connsiteX1" fmla="*/ 451641 w 466107"/>
              <a:gd name="connsiteY1" fmla="*/ 122177 h 328114"/>
              <a:gd name="connsiteX2" fmla="*/ 391790 w 466107"/>
              <a:gd name="connsiteY2" fmla="*/ 297430 h 328114"/>
              <a:gd name="connsiteX3" fmla="*/ 8614 w 466107"/>
              <a:gd name="connsiteY3" fmla="*/ 243252 h 328114"/>
              <a:gd name="connsiteX4" fmla="*/ 45897 w 466107"/>
              <a:gd name="connsiteY4" fmla="*/ 97302 h 328114"/>
              <a:gd name="connsiteX5" fmla="*/ 252822 w 466107"/>
              <a:gd name="connsiteY5" fmla="*/ 1539 h 32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107" h="328114">
                <a:moveTo>
                  <a:pt x="252822" y="1539"/>
                </a:moveTo>
                <a:cubicBezTo>
                  <a:pt x="335429" y="-10494"/>
                  <a:pt x="418848" y="49794"/>
                  <a:pt x="451641" y="122177"/>
                </a:cubicBezTo>
                <a:cubicBezTo>
                  <a:pt x="479697" y="184273"/>
                  <a:pt x="470594" y="255285"/>
                  <a:pt x="391790" y="297430"/>
                </a:cubicBezTo>
                <a:cubicBezTo>
                  <a:pt x="301077" y="345935"/>
                  <a:pt x="55935" y="343254"/>
                  <a:pt x="8614" y="243252"/>
                </a:cubicBezTo>
                <a:cubicBezTo>
                  <a:pt x="-12895" y="197678"/>
                  <a:pt x="8240" y="136766"/>
                  <a:pt x="45897" y="97302"/>
                </a:cubicBezTo>
                <a:cubicBezTo>
                  <a:pt x="98704" y="42064"/>
                  <a:pt x="181872" y="11950"/>
                  <a:pt x="252822" y="1539"/>
                </a:cubicBezTo>
                <a:close/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4" name="Video 3" descr="A pair of scissors&#10;&#10;Description automatically generated">
            <a:extLst>
              <a:ext uri="{FF2B5EF4-FFF2-40B4-BE49-F238E27FC236}">
                <a16:creationId xmlns:a16="http://schemas.microsoft.com/office/drawing/2014/main" id="{7800F8A9-66B6-4333-8540-1356E4DAF5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5329615" y="2955182"/>
            <a:ext cx="3047996" cy="1709628"/>
          </a:xfrm>
          <a:prstGeom prst="rect">
            <a:avLst/>
          </a:prstGeom>
        </p:spPr>
      </p:pic>
      <p:pic>
        <p:nvPicPr>
          <p:cNvPr id="1028" name="Picture 4" descr="Igneous Examples: 10 Rock Types Explained">
            <a:extLst>
              <a:ext uri="{FF2B5EF4-FFF2-40B4-BE49-F238E27FC236}">
                <a16:creationId xmlns:a16="http://schemas.microsoft.com/office/drawing/2014/main" id="{F94111BA-0FDE-4616-8281-9C2AF3F04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4000" y="1245963"/>
            <a:ext cx="2306607" cy="129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0A9538F9-275B-4835-A508-8EE931E8E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70684" y="3553067"/>
            <a:ext cx="2750459" cy="1904303"/>
          </a:xfrm>
          <a:custGeom>
            <a:avLst/>
            <a:gdLst>
              <a:gd name="connsiteX0" fmla="*/ 237621 w 453152"/>
              <a:gd name="connsiteY0" fmla="*/ 965 h 401867"/>
              <a:gd name="connsiteX1" fmla="*/ 370246 w 453152"/>
              <a:gd name="connsiteY1" fmla="*/ 23666 h 401867"/>
              <a:gd name="connsiteX2" fmla="*/ 437392 w 453152"/>
              <a:gd name="connsiteY2" fmla="*/ 198545 h 401867"/>
              <a:gd name="connsiteX3" fmla="*/ 67745 w 453152"/>
              <a:gd name="connsiteY3" fmla="*/ 392003 h 401867"/>
              <a:gd name="connsiteX4" fmla="*/ 911 w 453152"/>
              <a:gd name="connsiteY4" fmla="*/ 254095 h 401867"/>
              <a:gd name="connsiteX5" fmla="*/ 115564 w 453152"/>
              <a:gd name="connsiteY5" fmla="*/ 51160 h 401867"/>
              <a:gd name="connsiteX6" fmla="*/ 237621 w 453152"/>
              <a:gd name="connsiteY6" fmla="*/ 965 h 401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152" h="401867">
                <a:moveTo>
                  <a:pt x="237621" y="965"/>
                </a:moveTo>
                <a:cubicBezTo>
                  <a:pt x="283632" y="-2971"/>
                  <a:pt x="331405" y="5243"/>
                  <a:pt x="370246" y="23666"/>
                </a:cubicBezTo>
                <a:cubicBezTo>
                  <a:pt x="436830" y="55275"/>
                  <a:pt x="477168" y="116810"/>
                  <a:pt x="437392" y="198545"/>
                </a:cubicBezTo>
                <a:cubicBezTo>
                  <a:pt x="391568" y="292624"/>
                  <a:pt x="176850" y="441630"/>
                  <a:pt x="67745" y="392003"/>
                </a:cubicBezTo>
                <a:cubicBezTo>
                  <a:pt x="18056" y="369372"/>
                  <a:pt x="-5012" y="308398"/>
                  <a:pt x="911" y="254095"/>
                </a:cubicBezTo>
                <a:cubicBezTo>
                  <a:pt x="9203" y="178033"/>
                  <a:pt x="61012" y="103094"/>
                  <a:pt x="115564" y="51160"/>
                </a:cubicBezTo>
                <a:cubicBezTo>
                  <a:pt x="147361" y="20985"/>
                  <a:pt x="191610" y="4900"/>
                  <a:pt x="237621" y="96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aper">
            <a:extLst>
              <a:ext uri="{FF2B5EF4-FFF2-40B4-BE49-F238E27FC236}">
                <a16:creationId xmlns:a16="http://schemas.microsoft.com/office/drawing/2014/main" id="{B195C6C5-581C-4B4D-8F2E-6812472E9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9458025" y="3812192"/>
            <a:ext cx="1655761" cy="228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866C91-698F-43EC-9E05-A9B2F83FB772}"/>
              </a:ext>
            </a:extLst>
          </p:cNvPr>
          <p:cNvSpPr txBox="1"/>
          <p:nvPr/>
        </p:nvSpPr>
        <p:spPr>
          <a:xfrm>
            <a:off x="2943977" y="4911307"/>
            <a:ext cx="5482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A few twists on an age-old classic; including score-keeping, man-bear-gun, and lizard-Spock.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C81636-7A64-484B-8840-E9D8E4C7128E}"/>
              </a:ext>
            </a:extLst>
          </p:cNvPr>
          <p:cNvSpPr txBox="1"/>
          <p:nvPr/>
        </p:nvSpPr>
        <p:spPr>
          <a:xfrm>
            <a:off x="4999839" y="6372998"/>
            <a:ext cx="6853805" cy="380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hlinkClick r:id="rId7"/>
              </a:rPr>
              <a:t>Click here for repository on GitHub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81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Blush 3">
      <a:dk1>
        <a:sysClr val="windowText" lastClr="000000"/>
      </a:dk1>
      <a:lt1>
        <a:sysClr val="window" lastClr="FFFFFF"/>
      </a:lt1>
      <a:dk2>
        <a:srgbClr val="B15E4E"/>
      </a:dk2>
      <a:lt2>
        <a:srgbClr val="FFFFFF"/>
      </a:lt2>
      <a:accent1>
        <a:srgbClr val="C5B096"/>
      </a:accent1>
      <a:accent2>
        <a:srgbClr val="ECA855"/>
      </a:accent2>
      <a:accent3>
        <a:srgbClr val="9BBFB0"/>
      </a:accent3>
      <a:accent4>
        <a:srgbClr val="A9AEA7"/>
      </a:accent4>
      <a:accent5>
        <a:srgbClr val="6A787C"/>
      </a:accent5>
      <a:accent6>
        <a:srgbClr val="3B4345"/>
      </a:accent6>
      <a:hlink>
        <a:srgbClr val="ECA855"/>
      </a:hlink>
      <a:folHlink>
        <a:srgbClr val="6A392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154</TotalTime>
  <Words>26</Words>
  <Application>Microsoft Office PowerPoint</Application>
  <PresentationFormat>Widescreen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 Next LT Pro Light</vt:lpstr>
      <vt:lpstr>Sitka Subheading</vt:lpstr>
      <vt:lpstr>PebbleVTI</vt:lpstr>
      <vt:lpstr>Rock-Paper-Scissors Advanced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Rock-Paper-Scissors Advanced</dc:title>
  <dc:creator>Sean Osen</dc:creator>
  <cp:lastModifiedBy>Sean Osen</cp:lastModifiedBy>
  <cp:revision>4</cp:revision>
  <dcterms:created xsi:type="dcterms:W3CDTF">2021-04-30T18:18:26Z</dcterms:created>
  <dcterms:modified xsi:type="dcterms:W3CDTF">2021-04-30T20:54:12Z</dcterms:modified>
</cp:coreProperties>
</file>

<file path=docProps/thumbnail.jpeg>
</file>